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f74edadf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f74edadf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f74edadf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f74edadf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f74edadf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f74edad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74edad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f74edad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74edadf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f74edadf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74edad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74edad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f74edad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f74edad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74edad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74edad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74edad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f74edad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74edadf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f74edadf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3c6f36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f3c6f36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74edadf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f74edadf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f74edad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f74edad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f3c6f369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f3c6f36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f3c6f369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f3c6f369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74edad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74edad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f3c6f369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f3c6f369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f74eda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f74eda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74edad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f74edad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f3c6f36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f3c6f36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1062" cy="483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369575" y="386165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UPDATE errand set errand_hasRider = 2 WHERE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9839" l="16022" r="15736" t="6771"/>
          <a:stretch/>
        </p:blipFill>
        <p:spPr>
          <a:xfrm>
            <a:off x="1494950" y="0"/>
            <a:ext cx="6031601" cy="3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916800" y="37965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mem_img FROM member_ori WHERE mem_nickname=닉네임</a:t>
            </a:r>
            <a:endParaRPr/>
          </a:p>
        </p:txBody>
      </p:sp>
      <p:cxnSp>
        <p:nvCxnSpPr>
          <p:cNvPr id="125" name="Google Shape;125;p23"/>
          <p:cNvCxnSpPr>
            <a:endCxn id="124" idx="0"/>
          </p:cNvCxnSpPr>
          <p:nvPr/>
        </p:nvCxnSpPr>
        <p:spPr>
          <a:xfrm flipH="1">
            <a:off x="4048150" y="2279475"/>
            <a:ext cx="125700" cy="15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0768" l="11477" r="11439" t="7405"/>
          <a:stretch/>
        </p:blipFill>
        <p:spPr>
          <a:xfrm>
            <a:off x="1139700" y="510650"/>
            <a:ext cx="6631050" cy="39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1021300" y="46106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슬라이드13에  적었음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218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55225" y="214625"/>
            <a:ext cx="426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INSERT INTO member_ori(mem_email,mem_nickname,mem_pw,mem_gender,mem_age,mem_create_date,isSocial,mem_active) VALUES (이메일,닉네임,pw,gender,age,SYSDATE,’F’,’T’)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2168400" y="46920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슬라이드2에 적었음\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2131400" y="46698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이거는 파이어베이스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2131400" y="46698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이거는 파이어베이스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2131400" y="46698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이거는 파이어베이스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14199" l="37374" r="36335" t="10950"/>
          <a:stretch/>
        </p:blipFill>
        <p:spPr>
          <a:xfrm>
            <a:off x="1" y="917688"/>
            <a:ext cx="2323825" cy="33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2804875" y="754875"/>
            <a:ext cx="426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INSERT INTO coin_trans values(__ ,mem_email,SYSDATE, ‘금액충전’,거래금액, </a:t>
            </a:r>
            <a:r>
              <a:rPr lang="ko">
                <a:solidFill>
                  <a:schemeClr val="dk1"/>
                </a:solidFill>
              </a:rPr>
              <a:t>(SELECT coin_remain FROM coin_t WHERE mem_email = 이메일) +거래금액, ‘i’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)</a:t>
            </a:r>
            <a:endParaRPr/>
          </a:p>
        </p:txBody>
      </p:sp>
      <p:cxnSp>
        <p:nvCxnSpPr>
          <p:cNvPr id="168" name="Google Shape;168;p30"/>
          <p:cNvCxnSpPr>
            <a:endCxn id="167" idx="2"/>
          </p:cNvCxnSpPr>
          <p:nvPr/>
        </p:nvCxnSpPr>
        <p:spPr>
          <a:xfrm flipH="1" rot="10800000">
            <a:off x="688225" y="2016975"/>
            <a:ext cx="4248000" cy="194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43166" l="33525" r="34741" t="24012"/>
          <a:stretch/>
        </p:blipFill>
        <p:spPr>
          <a:xfrm>
            <a:off x="273826" y="1628175"/>
            <a:ext cx="2804874" cy="14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700375" y="195615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mem_pw FROM member_ori WHERE mem_email = 접속중인사람의 이메일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5424" cy="48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162900" y="1628100"/>
            <a:ext cx="4988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SELECT 상품정보 FROM 상품테이블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WHERE bm_title like ‘%검색어%’ </a:t>
            </a:r>
            <a:r>
              <a:rPr lang="ko">
                <a:solidFill>
                  <a:schemeClr val="dk1"/>
                </a:solidFill>
              </a:rPr>
              <a:t>ORDER BY bm_no desc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SELECT keyword FROM search_words WHERE keyword=검색어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위 결과값이 없으면(새롭게 추가되는 검색어라면)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INSERT INTO search_words(keyword,word_total,word_day)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VALUES(검색어, 1,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결과값이 있으면(검색어 테이블에 있던 검색어라면)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UPDATE search_words SET word_total=word_total+1, word_day=word_day+1 WHERE keyword=검색어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1" name="Google Shape;61;p14"/>
          <p:cNvCxnSpPr>
            <a:endCxn id="60" idx="1"/>
          </p:cNvCxnSpPr>
          <p:nvPr/>
        </p:nvCxnSpPr>
        <p:spPr>
          <a:xfrm flipH="1" rot="10800000">
            <a:off x="2878900" y="2905650"/>
            <a:ext cx="1284000" cy="43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" name="Google Shape;62;p14"/>
          <p:cNvSpPr txBox="1"/>
          <p:nvPr/>
        </p:nvSpPr>
        <p:spPr>
          <a:xfrm>
            <a:off x="4162900" y="6471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상품정보 FROM 상품테이블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ORDER BY bm_no desc</a:t>
            </a:r>
            <a:endParaRPr/>
          </a:p>
        </p:txBody>
      </p:sp>
      <p:cxnSp>
        <p:nvCxnSpPr>
          <p:cNvPr id="63" name="Google Shape;63;p14"/>
          <p:cNvCxnSpPr>
            <a:endCxn id="62" idx="1"/>
          </p:cNvCxnSpPr>
          <p:nvPr/>
        </p:nvCxnSpPr>
        <p:spPr>
          <a:xfrm flipH="1" rot="10800000">
            <a:off x="2375500" y="954900"/>
            <a:ext cx="1787400" cy="222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" name="Google Shape;64;p14"/>
          <p:cNvSpPr txBox="1"/>
          <p:nvPr/>
        </p:nvSpPr>
        <p:spPr>
          <a:xfrm>
            <a:off x="4107400" y="45279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검색어 FROM search_words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ORDER BY word_day desc </a:t>
            </a:r>
            <a:endParaRPr/>
          </a:p>
        </p:txBody>
      </p:sp>
      <p:cxnSp>
        <p:nvCxnSpPr>
          <p:cNvPr id="65" name="Google Shape;65;p14"/>
          <p:cNvCxnSpPr>
            <a:endCxn id="64" idx="1"/>
          </p:cNvCxnSpPr>
          <p:nvPr/>
        </p:nvCxnSpPr>
        <p:spPr>
          <a:xfrm>
            <a:off x="3382000" y="4040700"/>
            <a:ext cx="725400" cy="79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" name="Google Shape;66;p14"/>
          <p:cNvSpPr txBox="1"/>
          <p:nvPr/>
        </p:nvSpPr>
        <p:spPr>
          <a:xfrm>
            <a:off x="4026000" y="0"/>
            <a:ext cx="51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SELECT 상품정보 FROM 상품테이블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WHERE bm_isSold=’F’ ORDER BY bm_like desc, bm_no desc</a:t>
            </a:r>
            <a:endParaRPr/>
          </a:p>
        </p:txBody>
      </p:sp>
      <p:cxnSp>
        <p:nvCxnSpPr>
          <p:cNvPr id="67" name="Google Shape;67;p14"/>
          <p:cNvCxnSpPr>
            <a:endCxn id="66" idx="1"/>
          </p:cNvCxnSpPr>
          <p:nvPr/>
        </p:nvCxnSpPr>
        <p:spPr>
          <a:xfrm flipH="1" rot="10800000">
            <a:off x="2035200" y="307800"/>
            <a:ext cx="1990800" cy="28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13361" l="24734" r="24193" t="15301"/>
          <a:stretch/>
        </p:blipFill>
        <p:spPr>
          <a:xfrm>
            <a:off x="1975975" y="865875"/>
            <a:ext cx="4514452" cy="31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2353425" y="44478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이거는 쿼리문 필요 없으~~~~~~~~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1642950" y="447002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내이름은 쿼리 신우형이죠ㅕ.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 9에 적었죠.</a:t>
            </a:r>
            <a:endParaRPr/>
          </a:p>
        </p:txBody>
      </p:sp>
      <p:cxnSp>
        <p:nvCxnSpPr>
          <p:cNvPr id="187" name="Google Shape;187;p33"/>
          <p:cNvCxnSpPr>
            <a:endCxn id="186" idx="0"/>
          </p:cNvCxnSpPr>
          <p:nvPr/>
        </p:nvCxnSpPr>
        <p:spPr>
          <a:xfrm>
            <a:off x="2064900" y="3263725"/>
            <a:ext cx="1709400" cy="120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205425" y="45588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슬라이드5에 작성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25" y="151375"/>
            <a:ext cx="4419599" cy="484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535750" y="21610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슬라이드5에 작성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20083" l="19526" r="22011" t="0"/>
          <a:stretch/>
        </p:blipFill>
        <p:spPr>
          <a:xfrm>
            <a:off x="0" y="0"/>
            <a:ext cx="5167677" cy="3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768275" y="3346075"/>
            <a:ext cx="632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INSERT INTO errand VALUES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(SELECT NVL((SELECT /*+index_desc(errand errand_no인덱스)*/ errand_no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                    FROM errand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                   WHERE rownum=1 AND errand_no&gt; 0),0)+1 from dual)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, 배달물건, SYSDATE, 금액제안가격, 심부름 금액, 내용, 시간제한,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INSERT INTO rider VALUES (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10000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366425" y="592050"/>
            <a:ext cx="426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mem_pw FROM member_ori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WHERE mem_email=입력한아이디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/>
              <a:t>이렇게 해서 mem_pw를 가져와 입력한 비번과 비교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/>
              <a:t>mem_pw를 가져오지 못한다면 없는 아이디.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5" y="716725"/>
            <a:ext cx="3810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25" y="0"/>
            <a:ext cx="630520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331225" y="46402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슬라이드9에 작성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48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4677650" y="439000"/>
            <a:ext cx="464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* FROM errand WHERE errand_no = 배달번호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4756525" y="142695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INSERT INTO rider values(‘T’,배달번호,닉네임)</a:t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4804900" y="1789750"/>
            <a:ext cx="464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UPDATE errand set errand_hasrider = 1 WHERE errand_no = 배달번호</a:t>
            </a:r>
            <a:endParaRPr/>
          </a:p>
        </p:txBody>
      </p:sp>
      <p:cxnSp>
        <p:nvCxnSpPr>
          <p:cNvPr id="111" name="Google Shape;111;p21"/>
          <p:cNvCxnSpPr>
            <a:endCxn id="108" idx="1"/>
          </p:cNvCxnSpPr>
          <p:nvPr/>
        </p:nvCxnSpPr>
        <p:spPr>
          <a:xfrm flipH="1" rot="10800000">
            <a:off x="1221050" y="746800"/>
            <a:ext cx="3456600" cy="134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21"/>
          <p:cNvCxnSpPr/>
          <p:nvPr/>
        </p:nvCxnSpPr>
        <p:spPr>
          <a:xfrm flipH="1" rot="10800000">
            <a:off x="2264625" y="1894525"/>
            <a:ext cx="2412600" cy="237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